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5005-0097-40F4-97F6-46E06FB5C352}" type="datetimeFigureOut">
              <a:rPr lang="zh-TW" altLang="en-US" smtClean="0"/>
              <a:t>2017/5/31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8829-E59D-4317-B08D-97269BE4C3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5008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5005-0097-40F4-97F6-46E06FB5C352}" type="datetimeFigureOut">
              <a:rPr lang="zh-TW" altLang="en-US" smtClean="0"/>
              <a:t>2017/5/31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8829-E59D-4317-B08D-97269BE4C3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9407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5005-0097-40F4-97F6-46E06FB5C352}" type="datetimeFigureOut">
              <a:rPr lang="zh-TW" altLang="en-US" smtClean="0"/>
              <a:t>2017/5/31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8829-E59D-4317-B08D-97269BE4C3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347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5005-0097-40F4-97F6-46E06FB5C352}" type="datetimeFigureOut">
              <a:rPr lang="zh-TW" altLang="en-US" smtClean="0"/>
              <a:t>2017/5/31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8829-E59D-4317-B08D-97269BE4C3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1740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5005-0097-40F4-97F6-46E06FB5C352}" type="datetimeFigureOut">
              <a:rPr lang="zh-TW" altLang="en-US" smtClean="0"/>
              <a:t>2017/5/31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8829-E59D-4317-B08D-97269BE4C3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8397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5005-0097-40F4-97F6-46E06FB5C352}" type="datetimeFigureOut">
              <a:rPr lang="zh-TW" altLang="en-US" smtClean="0"/>
              <a:t>2017/5/31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8829-E59D-4317-B08D-97269BE4C3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750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5005-0097-40F4-97F6-46E06FB5C352}" type="datetimeFigureOut">
              <a:rPr lang="zh-TW" altLang="en-US" smtClean="0"/>
              <a:t>2017/5/31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8829-E59D-4317-B08D-97269BE4C3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5758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5005-0097-40F4-97F6-46E06FB5C352}" type="datetimeFigureOut">
              <a:rPr lang="zh-TW" altLang="en-US" smtClean="0"/>
              <a:t>2017/5/31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8829-E59D-4317-B08D-97269BE4C3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690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5005-0097-40F4-97F6-46E06FB5C352}" type="datetimeFigureOut">
              <a:rPr lang="zh-TW" altLang="en-US" smtClean="0"/>
              <a:t>2017/5/31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8829-E59D-4317-B08D-97269BE4C3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838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5005-0097-40F4-97F6-46E06FB5C352}" type="datetimeFigureOut">
              <a:rPr lang="zh-TW" altLang="en-US" smtClean="0"/>
              <a:t>2017/5/31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8829-E59D-4317-B08D-97269BE4C3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7388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5005-0097-40F4-97F6-46E06FB5C352}" type="datetimeFigureOut">
              <a:rPr lang="zh-TW" altLang="en-US" smtClean="0"/>
              <a:t>2017/5/31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8829-E59D-4317-B08D-97269BE4C3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643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5005-0097-40F4-97F6-46E06FB5C352}" type="datetimeFigureOut">
              <a:rPr lang="zh-TW" altLang="en-US" smtClean="0"/>
              <a:t>2017/5/31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8829-E59D-4317-B08D-97269BE4C3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3538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5005-0097-40F4-97F6-46E06FB5C352}" type="datetimeFigureOut">
              <a:rPr lang="zh-TW" altLang="en-US" smtClean="0"/>
              <a:t>2017/5/31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8829-E59D-4317-B08D-97269BE4C3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2000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5005-0097-40F4-97F6-46E06FB5C352}" type="datetimeFigureOut">
              <a:rPr lang="zh-TW" altLang="en-US" smtClean="0"/>
              <a:t>2017/5/31</a:t>
            </a:fld>
            <a:endParaRPr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8829-E59D-4317-B08D-97269BE4C3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450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5005-0097-40F4-97F6-46E06FB5C352}" type="datetimeFigureOut">
              <a:rPr lang="zh-TW" altLang="en-US" smtClean="0"/>
              <a:t>2017/5/31</a:t>
            </a:fld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8829-E59D-4317-B08D-97269BE4C3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9955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5005-0097-40F4-97F6-46E06FB5C352}" type="datetimeFigureOut">
              <a:rPr lang="zh-TW" altLang="en-US" smtClean="0"/>
              <a:t>2017/5/31</a:t>
            </a:fld>
            <a:endParaRPr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8829-E59D-4317-B08D-97269BE4C3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835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5005-0097-40F4-97F6-46E06FB5C352}" type="datetimeFigureOut">
              <a:rPr lang="zh-TW" altLang="en-US" smtClean="0"/>
              <a:t>2017/5/31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8829-E59D-4317-B08D-97269BE4C3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793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9D95005-0097-40F4-97F6-46E06FB5C352}" type="datetimeFigureOut">
              <a:rPr lang="zh-TW" altLang="en-US" smtClean="0"/>
              <a:t>2017/5/31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88829-E59D-4317-B08D-97269BE4C3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60213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057646" y="1681018"/>
            <a:ext cx="8825658" cy="1627781"/>
          </a:xfrm>
        </p:spPr>
        <p:txBody>
          <a:bodyPr/>
          <a:lstStyle/>
          <a:p>
            <a:r>
              <a:rPr lang="en-US" altLang="zh-TW" dirty="0"/>
              <a:t>2017-5-31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544701" y="3308799"/>
            <a:ext cx="8825658" cy="861420"/>
          </a:xfrm>
        </p:spPr>
        <p:txBody>
          <a:bodyPr/>
          <a:lstStyle/>
          <a:p>
            <a:r>
              <a:rPr lang="en-US" altLang="zh-TW" dirty="0"/>
              <a:t>Server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5254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Complete Tasks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WBS , Gantt chart API learning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Layouts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altLang="zh-TW" dirty="0"/>
              <a:t>Discussed in the next page.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ER Diagram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Find A Server Instance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Preliminary document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Get A Logo 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299" y="4150658"/>
            <a:ext cx="2009107" cy="20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42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291337"/>
              </p:ext>
            </p:extLst>
          </p:nvPr>
        </p:nvGraphicFramePr>
        <p:xfrm>
          <a:off x="1112363" y="-20704"/>
          <a:ext cx="9973560" cy="6874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4520">
                  <a:extLst>
                    <a:ext uri="{9D8B030D-6E8A-4147-A177-3AD203B41FA5}">
                      <a16:colId xmlns:a16="http://schemas.microsoft.com/office/drawing/2014/main" val="2616699130"/>
                    </a:ext>
                  </a:extLst>
                </a:gridCol>
                <a:gridCol w="3324520">
                  <a:extLst>
                    <a:ext uri="{9D8B030D-6E8A-4147-A177-3AD203B41FA5}">
                      <a16:colId xmlns:a16="http://schemas.microsoft.com/office/drawing/2014/main" val="3218933422"/>
                    </a:ext>
                  </a:extLst>
                </a:gridCol>
                <a:gridCol w="3324520">
                  <a:extLst>
                    <a:ext uri="{9D8B030D-6E8A-4147-A177-3AD203B41FA5}">
                      <a16:colId xmlns:a16="http://schemas.microsoft.com/office/drawing/2014/main" val="3899712687"/>
                    </a:ext>
                  </a:extLst>
                </a:gridCol>
              </a:tblGrid>
              <a:tr h="3598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System</a:t>
                      </a:r>
                      <a:endParaRPr lang="zh-TW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Name</a:t>
                      </a:r>
                      <a:endParaRPr lang="zh-TW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UX</a:t>
                      </a:r>
                      <a:endParaRPr lang="zh-TW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323337"/>
                  </a:ext>
                </a:extLst>
              </a:tr>
              <a:tr h="359892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Member System</a:t>
                      </a:r>
                      <a:endParaRPr lang="zh-TW" altLang="en-US" sz="18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Sign In</a:t>
                      </a:r>
                      <a:endParaRPr lang="zh-TW" altLang="en-US" sz="18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1064444"/>
                  </a:ext>
                </a:extLst>
              </a:tr>
              <a:tr h="35989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Sign Up</a:t>
                      </a:r>
                      <a:endParaRPr lang="zh-TW" altLang="en-US" sz="18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826030"/>
                  </a:ext>
                </a:extLst>
              </a:tr>
              <a:tr h="35989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Forgot Password</a:t>
                      </a:r>
                      <a:endParaRPr lang="zh-TW" altLang="en-US" sz="1800" dirty="0"/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2246392"/>
                  </a:ext>
                </a:extLst>
              </a:tr>
              <a:tr h="359892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Project System</a:t>
                      </a:r>
                      <a:endParaRPr lang="zh-TW" altLang="en-US" sz="18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Project Grid List</a:t>
                      </a:r>
                      <a:endParaRPr lang="zh-TW" altLang="en-US" sz="18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6753482"/>
                  </a:ext>
                </a:extLst>
              </a:tr>
              <a:tr h="35989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Create A New Project</a:t>
                      </a:r>
                      <a:endParaRPr lang="zh-TW" altLang="en-US" sz="1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6060032"/>
                  </a:ext>
                </a:extLst>
              </a:tr>
              <a:tr h="38221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Searching Existing Project</a:t>
                      </a:r>
                      <a:endParaRPr lang="zh-TW" altLang="en-US" sz="18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1675648"/>
                  </a:ext>
                </a:extLst>
              </a:tr>
              <a:tr h="35989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/>
                        <a:t>DrawerLayout</a:t>
                      </a:r>
                      <a:endParaRPr lang="zh-TW" altLang="en-US" sz="18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Profile Page</a:t>
                      </a:r>
                      <a:endParaRPr lang="zh-TW" altLang="en-US" sz="1800" dirty="0"/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454315"/>
                  </a:ext>
                </a:extLst>
              </a:tr>
              <a:tr h="35989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TimeLine</a:t>
                      </a:r>
                      <a:endParaRPr lang="zh-TW" altLang="en-US" sz="1800" dirty="0"/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4821706"/>
                  </a:ext>
                </a:extLst>
              </a:tr>
              <a:tr h="6298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TimeLine</a:t>
                      </a:r>
                      <a:endParaRPr lang="zh-TW" altLang="en-US" sz="18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TimeLine</a:t>
                      </a:r>
                      <a:endParaRPr lang="zh-TW" altLang="en-US" sz="18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Timeline Item Drop down animation</a:t>
                      </a:r>
                      <a:endParaRPr lang="zh-TW" altLang="en-US" sz="18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220212"/>
                  </a:ext>
                </a:extLst>
              </a:tr>
              <a:tr h="35989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Forum</a:t>
                      </a:r>
                      <a:endParaRPr lang="zh-TW" altLang="en-US" sz="18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Forum Homepage</a:t>
                      </a:r>
                      <a:endParaRPr lang="zh-TW" altLang="en-US" sz="18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Transition Shared Animation</a:t>
                      </a:r>
                      <a:endParaRPr lang="zh-TW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0273385"/>
                  </a:ext>
                </a:extLst>
              </a:tr>
              <a:tr h="35989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Post Details</a:t>
                      </a:r>
                      <a:endParaRPr lang="zh-TW" altLang="en-US" sz="18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859175"/>
                  </a:ext>
                </a:extLst>
              </a:tr>
              <a:tr h="35989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TODO</a:t>
                      </a:r>
                      <a:endParaRPr lang="zh-TW" altLang="en-US" sz="18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TODO Homepage</a:t>
                      </a:r>
                      <a:endParaRPr lang="zh-TW" altLang="en-US" sz="18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Drag And Drop CRUD</a:t>
                      </a:r>
                      <a:endParaRPr lang="zh-TW" altLang="en-US" sz="18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607093"/>
                  </a:ext>
                </a:extLst>
              </a:tr>
              <a:tr h="35989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Create A TODO</a:t>
                      </a:r>
                      <a:endParaRPr lang="zh-TW" altLang="en-US" sz="18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111544"/>
                  </a:ext>
                </a:extLst>
              </a:tr>
              <a:tr h="359892"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Office</a:t>
                      </a:r>
                      <a:endParaRPr lang="zh-TW" altLang="en-US" sz="18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Leader Functions</a:t>
                      </a:r>
                      <a:endParaRPr lang="zh-TW" altLang="en-US" sz="18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Open/Close Member List</a:t>
                      </a:r>
                      <a:endParaRPr lang="zh-TW" altLang="en-US" sz="1800" dirty="0"/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489057"/>
                  </a:ext>
                </a:extLst>
              </a:tr>
              <a:tr h="35989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Member List</a:t>
                      </a:r>
                      <a:endParaRPr lang="zh-TW" altLang="en-US" sz="1800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218661"/>
                  </a:ext>
                </a:extLst>
              </a:tr>
              <a:tr h="20995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Task Analysis</a:t>
                      </a:r>
                      <a:endParaRPr lang="zh-TW" altLang="en-US" sz="18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34303"/>
                  </a:ext>
                </a:extLst>
              </a:tr>
              <a:tr h="14994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Member Online Status</a:t>
                      </a:r>
                      <a:endParaRPr lang="zh-TW" altLang="en-US" sz="1800" dirty="0"/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944144"/>
                  </a:ext>
                </a:extLst>
              </a:tr>
              <a:tr h="35989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Analysis Translation</a:t>
                      </a:r>
                      <a:endParaRPr lang="zh-TW" altLang="en-US" sz="18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068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167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Incomplete Tasks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Backend </a:t>
            </a:r>
            <a:r>
              <a:rPr lang="en-US" altLang="zh-TW" dirty="0" err="1"/>
              <a:t>WebAPI</a:t>
            </a:r>
            <a:r>
              <a:rPr lang="en-US" altLang="zh-TW" dirty="0"/>
              <a:t> (6/1~7/6)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Push </a:t>
            </a:r>
            <a:r>
              <a:rPr lang="en-US" altLang="zh-TW" dirty="0" err="1"/>
              <a:t>Machanism</a:t>
            </a:r>
            <a:r>
              <a:rPr lang="en-US" altLang="zh-TW" dirty="0"/>
              <a:t> (Firebase) (Dead)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Task Analysis XML (Dead)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IIS Server Setup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Final Document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Final Presentation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9739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6335714" cy="1033182"/>
          </a:xfrm>
        </p:spPr>
        <p:txBody>
          <a:bodyPr/>
          <a:lstStyle/>
          <a:p>
            <a:r>
              <a:rPr lang="zh-TW" altLang="en-US" dirty="0"/>
              <a:t>衝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32" y="1881188"/>
            <a:ext cx="4195762" cy="4195762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775" y="2052637"/>
            <a:ext cx="2514600" cy="372659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932" y="1975070"/>
            <a:ext cx="4771768" cy="407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80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Amazon EC2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667" y="1433513"/>
            <a:ext cx="10645783" cy="512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86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EC2 Pricing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913" y="2242625"/>
            <a:ext cx="8947150" cy="210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01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Console	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471612"/>
            <a:ext cx="10631489" cy="512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70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Instance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933575"/>
            <a:ext cx="9935989" cy="478687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029075" y="1343025"/>
            <a:ext cx="6458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ec2-52-15-121-194.us-east-2.compute.amazonaws.com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5351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Security Group 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708" y="1462087"/>
            <a:ext cx="8969395" cy="496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73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Virtual Machine</a:t>
            </a:r>
            <a:endParaRPr lang="zh-TW" altLang="en-US" dirty="0"/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026" y="1395412"/>
            <a:ext cx="9330774" cy="540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02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Domain Name Register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614487"/>
            <a:ext cx="9954602" cy="479583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419975" y="81915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Dot.tk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7452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My Domains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313" y="2639365"/>
            <a:ext cx="11599274" cy="273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21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49</TotalTime>
  <Words>153</Words>
  <Application>Microsoft Office PowerPoint</Application>
  <PresentationFormat>寬螢幕</PresentationFormat>
  <Paragraphs>60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新細明體</vt:lpstr>
      <vt:lpstr>Arial</vt:lpstr>
      <vt:lpstr>Century Gothic</vt:lpstr>
      <vt:lpstr>Wingdings 3</vt:lpstr>
      <vt:lpstr>離子</vt:lpstr>
      <vt:lpstr>2017-5-31</vt:lpstr>
      <vt:lpstr>Amazon EC2</vt:lpstr>
      <vt:lpstr>EC2 Pricing</vt:lpstr>
      <vt:lpstr>Console </vt:lpstr>
      <vt:lpstr>Instance</vt:lpstr>
      <vt:lpstr>Security Group </vt:lpstr>
      <vt:lpstr>Virtual Machine</vt:lpstr>
      <vt:lpstr>Domain Name Register</vt:lpstr>
      <vt:lpstr>My Domains</vt:lpstr>
      <vt:lpstr>Complete Tasks</vt:lpstr>
      <vt:lpstr>PowerPoint 簡報</vt:lpstr>
      <vt:lpstr>Incomplete Tasks</vt:lpstr>
      <vt:lpstr>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2017-5-31</dc:title>
  <dc:creator>AndroidWork</dc:creator>
  <cp:lastModifiedBy>AndroidWork</cp:lastModifiedBy>
  <cp:revision>68</cp:revision>
  <dcterms:created xsi:type="dcterms:W3CDTF">2017-05-30T23:55:44Z</dcterms:created>
  <dcterms:modified xsi:type="dcterms:W3CDTF">2017-05-31T00:45:14Z</dcterms:modified>
</cp:coreProperties>
</file>